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6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F8854-55C5-462B-8FCC-08E68967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65B410-B34A-4BB0-9EE8-112C4397D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4CF5D-8E42-42F3-B14F-04538D9B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469B0-20B7-415E-9CA3-3B8111AA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739EE-7F1F-40FE-A02D-E0AA3C1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ADCC1-4CC1-41D2-A554-5B27A500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845CE6-03EA-4AC0-85A3-E7F085FE8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3F520-DFBA-41D2-9878-6EAE66F4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2C78F-5B0D-44E0-9F3A-A61DB908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1DEBA-4F47-4525-8D77-E56C95FE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9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FB3F29-31E9-4E20-B90C-A095D1613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F039BF-914C-4191-897C-6A59C71F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E5B69-92AD-4D13-B490-02AADE0C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C760B7-C8C5-427B-A66D-15E611A9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0A8E7-1380-48DE-B3A5-2106F74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FAAB5-828C-4F42-A591-F5034065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0CBB3-F0BF-4279-A738-9E7F3F11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07540F-15D4-4F1E-982C-39E28E23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D64EA9-5807-4E0B-9B8B-04C5C8F4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E15DA-B961-4B16-98CE-A1587F48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C415-630E-44BC-8EF5-866DC42E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4E4FF0-2E46-4D86-93D9-B682D06AD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411C1-3E81-4962-AC12-4C8BDFE4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1B451-A2F9-4E59-B530-93A74AF5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05273-CB55-4139-8797-4960CC0D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0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67E66-9EF3-4188-941C-0195455B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0B837-14FC-4A50-98A6-17C73284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88E2DB-57B6-478B-9D82-CAE9757A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A2A91C-D40F-4CA3-8585-91A52D8E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C63FE-61B9-446D-A7D3-80E6119D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5C421A-4D4D-4A83-AA3F-FC26A77B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E7226-3067-4844-A412-CE092700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331EC-0A21-4DDA-A316-7E32B44E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3EE112-A252-4A8F-AB02-3B066F64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DFAB77-76FD-4CE7-B38F-E803D403B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1D7D8B-F8BB-4D1E-B8E0-AEC7629C9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AF898A-77A1-4544-ABED-433D8406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346EDB-87F3-48CD-A52C-952671F6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96CCBF-2B09-4DB1-9BDA-3A76268F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8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8EFD0-44A0-4F31-8927-8BF59FD3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8BCBC6-1F43-4191-938C-F8167727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7A80F7-F573-4D00-9A83-6DCF2C30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F931C2-3386-4A0D-A012-5709B74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3A100B-25E5-408B-B591-EB63EE83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38E746-D5C1-4BA5-BCF5-DDA1F185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7B401-EE71-4929-867E-31DDAE8E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2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2E16A-8504-4747-8E40-D0E1F8FD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987A3-75E2-4A73-9447-865DAD3D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CC3C8E-6506-42B5-9203-D83A0602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3724F-8B12-43CC-84E3-1506FEE6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916DA5-E154-48EB-9C11-DA98635D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E53EC3-BD7A-44C3-87E0-6D0790E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0A254-9CB1-457B-A7A2-4976DA13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EF88C6-3713-4A0C-83DF-D50D82EA7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F4DBBE-2065-4644-9B92-26FB3BC7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51F4ED-2A02-450F-BFAC-39A20AC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93A0BF-4517-4943-A94D-0BE44770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7E825-101B-4148-8AFC-23D68275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5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95468D-98A6-4A47-AC40-2C42DD9B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3A9962-713D-48A2-A158-D7611C68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32241-996B-4164-8109-7D2ED6234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FED4-341B-4F6B-A40D-1139A8045EE9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9F042-1163-467D-B3E9-ED13353B6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2EB85-7B71-41C2-AD1A-38211384B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1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4083-3CAC-40C4-9389-5D47B0B7D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9" y="-1087667"/>
            <a:ext cx="3710866" cy="921352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4698FA-BACE-406E-AFF9-B6EB38298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093" y="1446663"/>
            <a:ext cx="9144000" cy="1050877"/>
          </a:xfrm>
        </p:spPr>
        <p:txBody>
          <a:bodyPr>
            <a:normAutofit fontScale="62500" lnSpcReduction="20000"/>
          </a:bodyPr>
          <a:lstStyle/>
          <a:p>
            <a:r>
              <a:rPr lang="cs-CZ" sz="4800" b="1" dirty="0"/>
              <a:t>Zahraniční stáž - Dánsko</a:t>
            </a:r>
          </a:p>
          <a:p>
            <a:r>
              <a:rPr lang="cs-CZ" dirty="0"/>
              <a:t>16. – 19.1. 2022</a:t>
            </a:r>
          </a:p>
          <a:p>
            <a:r>
              <a:rPr lang="cs-CZ" dirty="0"/>
              <a:t>Radana Mikšová, Pavla Mikšová (MŠ Srdíčko)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AEAC9E-70CF-4B67-8138-3B3645CD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55" y="0"/>
            <a:ext cx="6717277" cy="14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5C20B57-CF1E-4D9E-9B20-D27BB818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2532" y="2206225"/>
            <a:ext cx="3635162" cy="42177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ABC0A2-33CB-41F4-BE24-AF8983E40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1" y="2497540"/>
            <a:ext cx="4536832" cy="36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92D50-DE1D-49BA-81CB-2299305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Předškolní školství v Dánsku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8FDD0-A31F-4402-B5F2-6763EFBC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dirty="0"/>
              <a:t>již od 10 měsíců mohou děti navštěvovat jesle (nebo o ně pečuje chůva)</a:t>
            </a:r>
          </a:p>
          <a:p>
            <a:r>
              <a:rPr lang="cs-CZ" sz="1700" dirty="0"/>
              <a:t>dítě má nárok ve 3 letech začít navštěvovat školku</a:t>
            </a:r>
          </a:p>
          <a:p>
            <a:r>
              <a:rPr lang="cs-CZ" sz="1700" dirty="0"/>
              <a:t>ve školkách pracují pedagogové, pedagogičtí asistenti a ředitel (nemá vyučovací povinnost u dětí)</a:t>
            </a:r>
          </a:p>
          <a:p>
            <a:r>
              <a:rPr lang="cs-CZ" sz="1700" dirty="0"/>
              <a:t>velký důraz je kladen na uznání, porozumění</a:t>
            </a:r>
          </a:p>
          <a:p>
            <a:r>
              <a:rPr lang="cs-CZ" sz="1700" dirty="0"/>
              <a:t>děti vedeny k tomu, aby si pomáhaly a nesoutěžily spolu</a:t>
            </a:r>
          </a:p>
          <a:p>
            <a:r>
              <a:rPr lang="cs-CZ" sz="1700" dirty="0"/>
              <a:t>děti mají dostatek volnosti, ale zároveň i zodpovědnosti</a:t>
            </a:r>
          </a:p>
          <a:p>
            <a:r>
              <a:rPr lang="cs-CZ" sz="1700" dirty="0"/>
              <a:t>cílem školek je, aby dětem „bylo dobře“, důraz je kladen na úroveň jejich sociálních kompetencí před odchodem do základní školy</a:t>
            </a:r>
          </a:p>
          <a:p>
            <a:r>
              <a:rPr lang="cs-CZ" sz="1700" dirty="0"/>
              <a:t>ve všech školkách je kladen důraz i na trávení většiny dne venku </a:t>
            </a:r>
          </a:p>
          <a:p>
            <a:r>
              <a:rPr lang="cs-CZ" sz="1700" dirty="0"/>
              <a:t>některé školky mají specifické zaměření (např. přírodní školky)</a:t>
            </a:r>
          </a:p>
          <a:p>
            <a:r>
              <a:rPr lang="cs-CZ" sz="1700" dirty="0"/>
              <a:t>ve věku 5-6 let začínají děti plnit povinné vzdělávání a to v nultém ročníku, který je součástí základních škol </a:t>
            </a:r>
          </a:p>
          <a:p>
            <a:pPr marL="0" indent="0">
              <a:buNone/>
            </a:pPr>
            <a:r>
              <a:rPr lang="cs-CZ" sz="1700" dirty="0"/>
              <a:t>    (ZŠ má 10 let povinné docházky, známkovat se začíná až v 8.třídě, na konci 9.třídy jsou závěrečné zkoušky)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93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D0D8C-A79D-49D7-8F08-4D754CC5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9835"/>
          </a:xfrm>
        </p:spPr>
        <p:txBody>
          <a:bodyPr>
            <a:norm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Børnehave</a:t>
            </a:r>
            <a:r>
              <a:rPr lang="sk-SK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Ferdinand - </a:t>
            </a:r>
            <a:r>
              <a:rPr lang="sk-SK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Hjørring</a:t>
            </a:r>
            <a:endParaRPr lang="cs-CZ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AFE78-F609-4C1A-8588-15065EB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40"/>
            <a:ext cx="10515600" cy="47901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vesnická mateřská škola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školku navštěvuje 80 dětí včetně dětí s OMJ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 školka poskytuje vzdělávání pro děti od 3 do 6 let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ve školce pracuje celkem 12 dospělých pedagogů a učitelů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ředitelka školky pracuje na své pozici 2 roky a je velmi zdatná manažerka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školka je rodiči velmi vyhledávána pro svoji výbornou kvalitu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je držitelem ,,zelené vlajky“ – certifikát pro přírodní školky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školku tvoří rozsáhlý areál bývalých stájí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v areálu školky jsou vnitřní i venkovní výběhy pro zvířata, o které se děti učí pečovat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většinu dne tráví děti venku nebo v zastřešených prostorech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školka úspěšně integruje děti s OMJ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při integraci dětí s OMJ je využíváno prožitkové učení, nápodoba, spolupráce s logopedem, tlumočníkem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rodiče dětí pomáhají každou sobotu s péčí o zvířata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A2FF52-4084-4AA4-9B93-6BDB0465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4809" y="1496076"/>
            <a:ext cx="3403285" cy="23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27598-546A-4794-B497-0A0EB987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Aggersted</a:t>
            </a:r>
            <a:r>
              <a:rPr lang="cs-CZ" b="1" dirty="0"/>
              <a:t> </a:t>
            </a:r>
            <a:r>
              <a:rPr lang="cs-CZ" b="1" dirty="0" err="1"/>
              <a:t>Fribornehave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C7672-7C4D-4CD4-A535-0FFBE01B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Přírodní soukromá mateřská škola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Školku navštěvuje 54 dětí ve věku 3–5let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Ve školce pracuje 10 pedagogů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V odpoledních hodinách funguje i jako družina pro místní školu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Školka disponuje rozsáhlou zahradou, budovou členěnou na spoustu menších tříd a vnitřní tělocvičnou 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Děti tráví většinu dne venku, mají i zastřešenou venkovní  budovu kde se můžou vzdělávat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Děti se spolupodílí na přípravě svačin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Při integraci dětí s OMJ používají speciální knížky „ </a:t>
            </a:r>
            <a:r>
              <a:rPr lang="cs-CZ" sz="2000" dirty="0" err="1"/>
              <a:t>Babas</a:t>
            </a:r>
            <a:r>
              <a:rPr lang="cs-CZ" sz="2000" dirty="0"/>
              <a:t>“, spolupracují se speciálními pedagogy a tlumočníky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Do školky není možné dát děti na méně než rok, je tak větší prostor pro adaptaci dětí s OMJ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441C32-99DA-4D1C-B484-C6EBC3A65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462" y="270219"/>
            <a:ext cx="1918370" cy="27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A6188-AD1A-4C69-B723-DCAC03E7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Metody a formy práce pro využití v praxi naší mateřské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04A4C-39DB-4A68-9321-8E4B5AEC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častější a efektivnější využívání prožitkového učení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vytvoření podnětných koutů na školní zahradě s využitím přírodních </a:t>
            </a:r>
          </a:p>
          <a:p>
            <a:pPr marL="0" indent="0">
              <a:buNone/>
            </a:pPr>
            <a:r>
              <a:rPr lang="cs-CZ" sz="2400" dirty="0"/>
              <a:t>    materiálů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využití zachovalého kovového vyřazeného nádobí pro venkovní hry   </a:t>
            </a:r>
          </a:p>
          <a:p>
            <a:pPr marL="0" indent="0">
              <a:buNone/>
            </a:pPr>
            <a:r>
              <a:rPr lang="cs-CZ" sz="2400" dirty="0"/>
              <a:t>   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využití rytmických hudebních nástrojů pro osvojování jazyka a rozvoj </a:t>
            </a:r>
          </a:p>
          <a:p>
            <a:pPr marL="0" indent="0">
              <a:buNone/>
            </a:pPr>
            <a:r>
              <a:rPr lang="cs-CZ" sz="2400" dirty="0"/>
              <a:t>     správné výslovnosti a artikulace u dětí s OMJ</a:t>
            </a:r>
          </a:p>
        </p:txBody>
      </p:sp>
    </p:spTree>
    <p:extLst>
      <p:ext uri="{BB962C8B-B14F-4D97-AF65-F5344CB8AC3E}">
        <p14:creationId xmlns:p14="http://schemas.microsoft.com/office/powerpoint/2010/main" val="153422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F2BDD351-C941-4060-A926-134320FF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Stáž v Dánsku pro naši mateřskou školu byla velmi důležitou zkušeností při práci s dětmi s OMJ a jejich inkluzí.</a:t>
            </a:r>
            <a:br>
              <a:rPr lang="cs-CZ" sz="3600" dirty="0"/>
            </a:br>
            <a:r>
              <a:rPr lang="cs-CZ" sz="3600" dirty="0"/>
              <a:t>Děkujeme, že jsme měli příležitost získat nové zkušenosti, které se budeme snažit co nejefektivněji zapojit do praxe.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C5FD78-4722-4D6E-AB3D-43B3163A7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69114"/>
            <a:ext cx="10515600" cy="22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35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532</Words>
  <Application>Microsoft Office PowerPoint</Application>
  <PresentationFormat>Širokoúhlá obrazovka</PresentationFormat>
  <Paragraphs>54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Motiv Office</vt:lpstr>
      <vt:lpstr> </vt:lpstr>
      <vt:lpstr>Předškolní školství v Dánsku</vt:lpstr>
      <vt:lpstr> Børnehave Ferdinand - Hjørring</vt:lpstr>
      <vt:lpstr>Aggersted Fribornehave</vt:lpstr>
      <vt:lpstr>Metody a formy práce pro využití v praxi naší mateřské školy</vt:lpstr>
      <vt:lpstr>Stáž v Dánsku pro naši mateřskou školu byla velmi důležitou zkušeností při práci s dětmi s OMJ a jejich inkluzí. Děkujeme, že jsme měli příležitost získat nové zkušenosti, které se budeme snažit co nejefektivněji zapojit do praxe.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Vladislav Ferkl</dc:creator>
  <cp:lastModifiedBy>Uzivatel</cp:lastModifiedBy>
  <cp:revision>10</cp:revision>
  <dcterms:created xsi:type="dcterms:W3CDTF">2021-10-17T09:04:11Z</dcterms:created>
  <dcterms:modified xsi:type="dcterms:W3CDTF">2022-03-24T10:11:06Z</dcterms:modified>
</cp:coreProperties>
</file>